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2"/>
  </p:notesMasterIdLst>
  <p:handoutMasterIdLst>
    <p:handoutMasterId r:id="rId33"/>
  </p:handoutMasterIdLst>
  <p:sldIdLst>
    <p:sldId id="274" r:id="rId4"/>
    <p:sldId id="276" r:id="rId5"/>
    <p:sldId id="353" r:id="rId6"/>
    <p:sldId id="389" r:id="rId7"/>
    <p:sldId id="395" r:id="rId8"/>
    <p:sldId id="394" r:id="rId9"/>
    <p:sldId id="397" r:id="rId10"/>
    <p:sldId id="396" r:id="rId11"/>
    <p:sldId id="433" r:id="rId12"/>
    <p:sldId id="398" r:id="rId13"/>
    <p:sldId id="399" r:id="rId14"/>
    <p:sldId id="403" r:id="rId15"/>
    <p:sldId id="400" r:id="rId16"/>
    <p:sldId id="411" r:id="rId17"/>
    <p:sldId id="401" r:id="rId18"/>
    <p:sldId id="426" r:id="rId19"/>
    <p:sldId id="407" r:id="rId20"/>
    <p:sldId id="428" r:id="rId21"/>
    <p:sldId id="429" r:id="rId22"/>
    <p:sldId id="430" r:id="rId23"/>
    <p:sldId id="408" r:id="rId24"/>
    <p:sldId id="415" r:id="rId25"/>
    <p:sldId id="410" r:id="rId26"/>
    <p:sldId id="427" r:id="rId27"/>
    <p:sldId id="349" r:id="rId28"/>
    <p:sldId id="432" r:id="rId29"/>
    <p:sldId id="413" r:id="rId30"/>
    <p:sldId id="41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64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3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9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ilejava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r>
              <a:rPr lang="bg-BG" dirty="0"/>
              <a:t> </a:t>
            </a:r>
            <a:r>
              <a:rPr lang="bg-BG" dirty="0" smtClean="0"/>
              <a:t>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[File]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[New]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[Project]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[Visual C#]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[Windows]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[Console Application]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87368" y="3283624"/>
            <a:ext cx="5614088" cy="3357025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440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bg-BG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</a:t>
            </a:r>
            <a:r>
              <a:rPr lang="bg-BG" noProof="1" smtClean="0"/>
              <a:t>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Visual Studio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Windows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MonoDevelop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Linux / Max OS X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</a:t>
            </a:r>
            <a:r>
              <a:rPr lang="en-US" dirty="0" err="1" smtClean="0">
                <a:sym typeface="Wingdings" panose="05000000000000000000" pitchFamily="2" charset="2"/>
              </a:rPr>
              <a:t>IntellyJ</a:t>
            </a:r>
            <a:r>
              <a:rPr lang="en-US" dirty="0" smtClean="0">
                <a:sym typeface="Wingdings" panose="05000000000000000000" pitchFamily="2" charset="2"/>
              </a:rPr>
              <a:t> Idea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Инсталирайте си </a:t>
            </a:r>
            <a:r>
              <a:rPr lang="en-US" dirty="0"/>
              <a:t>Microsoft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 Community 2015</a:t>
            </a:r>
          </a:p>
          <a:p>
            <a:pPr lvl="1"/>
            <a:r>
              <a:rPr lang="en-US" dirty="0">
                <a:hlinkClick r:id="rId2"/>
              </a:rPr>
              <a:t>https://visualstudio.com/products/visual-studio-community-vs</a:t>
            </a:r>
            <a:endParaRPr lang="bg-BG" dirty="0"/>
          </a:p>
          <a:p>
            <a:pPr lvl="1"/>
            <a:r>
              <a:rPr lang="bg-BG" dirty="0"/>
              <a:t>Може и по-стара версия на </a:t>
            </a:r>
            <a:r>
              <a:rPr lang="en-US" dirty="0"/>
              <a:t>Visual Studio</a:t>
            </a:r>
            <a:r>
              <a:rPr lang="bg-BG" dirty="0"/>
              <a:t>, но не се </a:t>
            </a:r>
            <a:r>
              <a:rPr lang="bg-BG" dirty="0" smtClean="0"/>
              <a:t>препоръчва</a:t>
            </a:r>
            <a:endParaRPr lang="en-US" dirty="0" smtClean="0"/>
          </a:p>
          <a:p>
            <a:r>
              <a:rPr lang="bg-BG" dirty="0" smtClean="0"/>
              <a:t>Алтернативна среда за разработка (</a:t>
            </a:r>
            <a:r>
              <a:rPr lang="en-US" dirty="0" smtClean="0"/>
              <a:t>online)</a:t>
            </a:r>
          </a:p>
          <a:p>
            <a:pPr lvl="1"/>
            <a:r>
              <a:rPr lang="en-US" dirty="0" smtClean="0"/>
              <a:t>C# </a:t>
            </a:r>
            <a:r>
              <a:rPr lang="en-US" dirty="0"/>
              <a:t>–</a:t>
            </a:r>
            <a:r>
              <a:rPr lang="en-US" dirty="0" smtClean="0"/>
              <a:t> .NET </a:t>
            </a:r>
            <a:r>
              <a:rPr lang="en-US" dirty="0"/>
              <a:t>Fiddle - </a:t>
            </a:r>
            <a:r>
              <a:rPr lang="en-US" dirty="0">
                <a:hlinkClick r:id="rId3"/>
              </a:rPr>
              <a:t>https://dotnetfiddle.net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Java </a:t>
            </a:r>
            <a:r>
              <a:rPr lang="en-US" dirty="0" smtClean="0"/>
              <a:t>–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://www.compilejava.net</a:t>
            </a:r>
            <a:r>
              <a:rPr lang="en-US" dirty="0" smtClean="0">
                <a:hlinkClick r:id="rId4"/>
              </a:rPr>
              <a:t>/</a:t>
            </a:r>
            <a:r>
              <a:rPr lang="bg-BG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JavaScript – </a:t>
            </a:r>
            <a:r>
              <a:rPr lang="bg-BG" dirty="0" smtClean="0"/>
              <a:t>може директно в конзолата на браузър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997</Words>
  <Application>Microsoft Office PowerPoint</Application>
  <PresentationFormat>Custom</PresentationFormat>
  <Paragraphs>188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SoftUni 16x9</vt:lpstr>
      <vt:lpstr>1_SoftUni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2016-12-06T14:46:48Z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